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Instrument Sans Semi Bold"/>
      <p:regular r:id="rId15"/>
    </p:embeddedFont>
    <p:embeddedFont>
      <p:font typeface="Instrument Sans Semi Bold"/>
      <p:regular r:id="rId16"/>
    </p:embeddedFont>
    <p:embeddedFont>
      <p:font typeface="Instrument Sans Semi Bold"/>
      <p:regular r:id="rId17"/>
    </p:embeddedFont>
    <p:embeddedFont>
      <p:font typeface="Instrument Sans Semi Bold"/>
      <p:regular r:id="rId18"/>
    </p:embeddedFont>
    <p:embeddedFont>
      <p:font typeface="Instrument Sans Medium"/>
      <p:regular r:id="rId19"/>
    </p:embeddedFont>
    <p:embeddedFont>
      <p:font typeface="Instrument Sans Medium"/>
      <p:regular r:id="rId20"/>
    </p:embeddedFont>
    <p:embeddedFont>
      <p:font typeface="Instrument Sans Medium"/>
      <p:regular r:id="rId21"/>
    </p:embeddedFont>
    <p:embeddedFont>
      <p:font typeface="Instrument Sans Medium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slideLayout" Target="../slideLayouts/slideLayout3.xml"/><Relationship Id="rId10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0141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Desarrollo de Aplicación Sudoku con Java y Swing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591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Aplicación completa con interfaz gráfica y modo consola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1771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Implementación de algoritmos de generación de tableros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79524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Validación de entradas según reglas oficiales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41329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Desarrollado con Java Swing GUI API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6048256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2FF147"/>
          </a:solidFill>
          <a:ln w="7620">
            <a:solidFill>
              <a:srgbClr val="4D4D5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91394" y="6180892"/>
            <a:ext cx="140494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4D4D5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</a:t>
            </a:r>
            <a:endParaRPr lang="en-US" sz="750" dirty="0"/>
          </a:p>
        </p:txBody>
      </p:sp>
      <p:sp>
        <p:nvSpPr>
          <p:cNvPr id="10" name="Text 7"/>
          <p:cNvSpPr/>
          <p:nvPr/>
        </p:nvSpPr>
        <p:spPr>
          <a:xfrm>
            <a:off x="6756440" y="6031349"/>
            <a:ext cx="212645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D0D8"/>
                </a:solidFill>
                <a:latin typeface="Instrument Sans Bold" pitchFamily="34" charset="0"/>
                <a:ea typeface="Instrument Sans Bold" pitchFamily="34" charset="-122"/>
                <a:cs typeface="Instrument Sans Bold" pitchFamily="34" charset="-120"/>
              </a:rPr>
              <a:t>por ruben ojeda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4628"/>
            <a:ext cx="60100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Objetivos del Proyecto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7430" y="1997035"/>
            <a:ext cx="1614011" cy="130694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892" y="2613065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88255" y="22238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Experiencia intuitiva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088255" y="2714268"/>
            <a:ext cx="30257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Jugabilidad fluida y amigable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4918115" y="3317081"/>
            <a:ext cx="8861822" cy="15240"/>
          </a:xfrm>
          <a:prstGeom prst="roundRect">
            <a:avLst>
              <a:gd name="adj" fmla="val 625116"/>
            </a:avLst>
          </a:prstGeom>
          <a:solidFill>
            <a:srgbClr val="56565B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424" y="3360658"/>
            <a:ext cx="3228022" cy="1306949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3814762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95261" y="3587472"/>
            <a:ext cx="30156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Validación de entradas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5895261" y="4077891"/>
            <a:ext cx="354258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Verificación según reglas oficiales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625116"/>
            </a:avLst>
          </a:prstGeom>
          <a:solidFill>
            <a:srgbClr val="56565B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18" y="4724281"/>
            <a:ext cx="4842034" cy="1306949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892" y="5178385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702266" y="4951095"/>
            <a:ext cx="30938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Generación de tableros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6702266" y="5441513"/>
            <a:ext cx="31037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Múltiples niveles de dificultad</a:t>
            </a:r>
            <a:endParaRPr lang="en-US" sz="1750" dirty="0"/>
          </a:p>
        </p:txBody>
      </p:sp>
      <p:sp>
        <p:nvSpPr>
          <p:cNvPr id="17" name="Shape 9"/>
          <p:cNvSpPr/>
          <p:nvPr/>
        </p:nvSpPr>
        <p:spPr>
          <a:xfrm>
            <a:off x="6532126" y="6044327"/>
            <a:ext cx="7247811" cy="15240"/>
          </a:xfrm>
          <a:prstGeom prst="roundRect">
            <a:avLst>
              <a:gd name="adj" fmla="val 625116"/>
            </a:avLst>
          </a:prstGeom>
          <a:solidFill>
            <a:srgbClr val="56565B"/>
          </a:solidFill>
          <a:ln/>
        </p:spPr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6087904"/>
            <a:ext cx="6456164" cy="1306949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4773" y="6542008"/>
            <a:ext cx="318968" cy="398621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509272" y="6314718"/>
            <a:ext cx="24230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Doble interfaz</a:t>
            </a:r>
            <a:endParaRPr lang="en-US" sz="2200" dirty="0"/>
          </a:p>
        </p:txBody>
      </p:sp>
      <p:sp>
        <p:nvSpPr>
          <p:cNvPr id="21" name="Text 11"/>
          <p:cNvSpPr/>
          <p:nvPr/>
        </p:nvSpPr>
        <p:spPr>
          <a:xfrm>
            <a:off x="7509272" y="6805136"/>
            <a:ext cx="242304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Modo gráfico y consola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692360"/>
            <a:ext cx="5790962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Funcionalidades Principales</a:t>
            </a:r>
            <a:endParaRPr lang="en-US" sz="3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58" y="3508296"/>
            <a:ext cx="882134" cy="10585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4149" y="36846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Interfaz Java Swing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Componentes visuales interactivos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8" y="4566880"/>
            <a:ext cx="882134" cy="10585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4149" y="4743212"/>
            <a:ext cx="2433995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Generación algorítmica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764149" y="512468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Tableros únicos matemáticamente válidos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5625465"/>
            <a:ext cx="882134" cy="10585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4149" y="580179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Niveles de dificultad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764149" y="618327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Fácil, medio, difícil</a:t>
            </a:r>
            <a:endParaRPr lang="en-US" sz="13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6684050"/>
            <a:ext cx="882134" cy="10585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64149" y="6860381"/>
            <a:ext cx="2608421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Validación en tiempo real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1764149" y="724185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Retroalimentación inmediata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66296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Arquitectura del Sistema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Lógica de generación y validación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411" y="420909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Vista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53341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Interfaz gráfica Swing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0307" y="3258026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Controlador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98598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Gestión de interacciones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4533" y="5984200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92781"/>
            <a:ext cx="65645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Implementación Técnica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41721"/>
            <a:ext cx="3664863" cy="2546985"/>
          </a:xfrm>
          <a:prstGeom prst="roundRect">
            <a:avLst>
              <a:gd name="adj" fmla="val 374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5761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Algoritmo Recursivo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066574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Generación eficiente de soluciones válidas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224" y="3928467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Backtracking para resolución de conflictos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341721"/>
            <a:ext cx="3664863" cy="2546985"/>
          </a:xfrm>
          <a:prstGeom prst="roundRect">
            <a:avLst>
              <a:gd name="adj" fmla="val 374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19901" y="2576155"/>
            <a:ext cx="29252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Sistema de Validación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19901" y="3066574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Verificación de filas, columnas y cuadrantes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919901" y="3928467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Comprobación instantánea de entradas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115520"/>
            <a:ext cx="7556421" cy="1821180"/>
          </a:xfrm>
          <a:prstGeom prst="roundRect">
            <a:avLst>
              <a:gd name="adj" fmla="val 523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28224" y="534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Componentes Swing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028224" y="584037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JFrame para ventana principal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28224" y="6339364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JPanel para celdas del tablero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009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Interfaz Gráfica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42498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696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Tablero Principal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18660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Grid 9x9 con celdas interactivas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842498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696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Panel de Control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618660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Botones de funcionalidad intuitivos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842498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696188"/>
            <a:ext cx="29252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Sistema de Validación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618660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Retroalimentación visual por colores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73830"/>
            <a:ext cx="72488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Características Adicionales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06241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5157430"/>
            <a:ext cx="22542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Comprobación de errores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6002179"/>
            <a:ext cx="22542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Marcado visual de conflictos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278" y="506241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919067" y="5157430"/>
            <a:ext cx="225432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Sistema de ayuda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919067" y="6002179"/>
            <a:ext cx="225432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Visualización de posibilidades por celda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506241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250674" y="5157430"/>
            <a:ext cx="225432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Temporizador de juego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8250674" y="6002179"/>
            <a:ext cx="225432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Medición de tiempo por partida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8491" y="5062418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582281" y="5157430"/>
            <a:ext cx="225432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Guardado de partidas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1582281" y="6002179"/>
            <a:ext cx="225432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Continuación de juegos iniciados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30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Conclusiones y Futuro Desarrollo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2450783"/>
            <a:ext cx="30480" cy="5085636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269069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24507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78860" y="249328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183011" y="25286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Aplicación Actual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83011" y="3019068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Cumplimiento total de objetivos básicos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273612" y="4075509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11" name="Shape 8"/>
          <p:cNvSpPr/>
          <p:nvPr/>
        </p:nvSpPr>
        <p:spPr>
          <a:xfrm>
            <a:off x="793790" y="38355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78860" y="387810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183011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Próxima Versión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183011" y="440388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Nuevas funcionalidades y dificultad personalizada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273612" y="546032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16" name="Shape 13"/>
          <p:cNvSpPr/>
          <p:nvPr/>
        </p:nvSpPr>
        <p:spPr>
          <a:xfrm>
            <a:off x="793790" y="522041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78860" y="526292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183011" y="52982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Expansión Futura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183011" y="5788700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Rankings + Contador de fallos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1273612" y="684514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21" name="Shape 18"/>
          <p:cNvSpPr/>
          <p:nvPr/>
        </p:nvSpPr>
        <p:spPr>
          <a:xfrm>
            <a:off x="793790" y="660523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878860" y="664773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23" name="Text 20"/>
          <p:cNvSpPr/>
          <p:nvPr/>
        </p:nvSpPr>
        <p:spPr>
          <a:xfrm>
            <a:off x="2183011" y="6683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Versión Avanzada</a:t>
            </a:r>
            <a:endParaRPr lang="en-US" sz="2200" dirty="0"/>
          </a:p>
        </p:txBody>
      </p:sp>
      <p:sp>
        <p:nvSpPr>
          <p:cNvPr id="24" name="Text 21"/>
          <p:cNvSpPr/>
          <p:nvPr/>
        </p:nvSpPr>
        <p:spPr>
          <a:xfrm>
            <a:off x="2183011" y="7173516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Algoritmos optimizados de generación (mejores)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2025-05-26T22:57:02Z</dcterms:created>
  <dcterms:modified xsi:type="dcterms:W3CDTF">2025-05-26T22:57:02Z</dcterms:modified>
</cp:coreProperties>
</file>